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1651" r:id="rId2"/>
    <p:sldId id="1652" r:id="rId3"/>
    <p:sldId id="1653" r:id="rId4"/>
    <p:sldId id="1654" r:id="rId5"/>
  </p:sldIdLst>
  <p:sldSz cx="16202025" cy="9602788"/>
  <p:notesSz cx="9928225" cy="6797675"/>
  <p:defaultTextStyle>
    <a:defPPr>
      <a:defRPr lang="ru-RU"/>
    </a:defPPr>
    <a:lvl1pPr marL="0" algn="l" defTabSz="14247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712350" algn="l" defTabSz="14247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1424700" algn="l" defTabSz="14247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2137049" algn="l" defTabSz="14247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2849398" algn="l" defTabSz="14247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3561748" algn="l" defTabSz="14247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4274097" algn="l" defTabSz="14247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4986447" algn="l" defTabSz="14247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5698797" algn="l" defTabSz="14247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2382">
          <p15:clr>
            <a:srgbClr val="A4A3A4"/>
          </p15:clr>
        </p15:guide>
        <p15:guide id="4" pos="3369">
          <p15:clr>
            <a:srgbClr val="A4A3A4"/>
          </p15:clr>
        </p15:guide>
        <p15:guide id="5" orient="horz" pos="2743">
          <p15:clr>
            <a:srgbClr val="A4A3A4"/>
          </p15:clr>
        </p15:guide>
        <p15:guide id="6" orient="horz" pos="3025">
          <p15:clr>
            <a:srgbClr val="A4A3A4"/>
          </p15:clr>
        </p15:guide>
        <p15:guide id="7" pos="4364">
          <p15:clr>
            <a:srgbClr val="A4A3A4"/>
          </p15:clr>
        </p15:guide>
        <p15:guide id="8" pos="510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8" userDrawn="1">
          <p15:clr>
            <a:srgbClr val="A4A3A4"/>
          </p15:clr>
        </p15:guide>
        <p15:guide id="2" pos="2141" userDrawn="1">
          <p15:clr>
            <a:srgbClr val="A4A3A4"/>
          </p15:clr>
        </p15:guide>
        <p15:guide id="3" orient="horz" pos="3127" userDrawn="1">
          <p15:clr>
            <a:srgbClr val="A4A3A4"/>
          </p15:clr>
        </p15:guide>
        <p15:guide id="4" orient="horz" pos="2142" userDrawn="1">
          <p15:clr>
            <a:srgbClr val="A4A3A4"/>
          </p15:clr>
        </p15:guide>
        <p15:guide id="5" orient="horz" pos="2141" userDrawn="1">
          <p15:clr>
            <a:srgbClr val="A4A3A4"/>
          </p15:clr>
        </p15:guide>
        <p15:guide id="6" pos="312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99FF"/>
    <a:srgbClr val="FF9900"/>
    <a:srgbClr val="E94382"/>
    <a:srgbClr val="DF4188"/>
    <a:srgbClr val="F0B82C"/>
    <a:srgbClr val="DA248C"/>
    <a:srgbClr val="E91533"/>
    <a:srgbClr val="C8126D"/>
    <a:srgbClr val="C60C9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255" autoAdjust="0"/>
    <p:restoredTop sz="94286" autoAdjust="0"/>
  </p:normalViewPr>
  <p:slideViewPr>
    <p:cSldViewPr snapToGrid="0">
      <p:cViewPr varScale="1">
        <p:scale>
          <a:sx n="48" d="100"/>
          <a:sy n="48" d="100"/>
        </p:scale>
        <p:origin x="90" y="996"/>
      </p:cViewPr>
      <p:guideLst>
        <p:guide orient="horz" pos="2160"/>
        <p:guide pos="2880"/>
        <p:guide orient="horz" pos="2382"/>
        <p:guide pos="3369"/>
        <p:guide orient="horz" pos="2743"/>
        <p:guide orient="horz" pos="3025"/>
        <p:guide pos="4364"/>
        <p:guide pos="510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1" d="100"/>
          <a:sy n="81" d="100"/>
        </p:scale>
        <p:origin x="-3972" y="-90"/>
      </p:cViewPr>
      <p:guideLst>
        <p:guide orient="horz" pos="3128"/>
        <p:guide pos="2141"/>
        <p:guide orient="horz" pos="3127"/>
        <p:guide orient="horz" pos="2142"/>
        <p:guide orient="horz" pos="2141"/>
        <p:guide pos="312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Relationship Id="rId14" Type="http://schemas.openxmlformats.org/officeDocument/2006/relationships/customXml" Target="../customXml/item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3"/>
            <a:ext cx="4303313" cy="34021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622598" y="3"/>
            <a:ext cx="4303313" cy="34021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B22DA1-5E45-4E18-9003-A6FDF98FA776}" type="datetimeFigureOut">
              <a:rPr lang="ru-RU" smtClean="0"/>
              <a:pPr/>
              <a:t>11.11.2022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2" y="6456380"/>
            <a:ext cx="4303313" cy="34021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622598" y="6456380"/>
            <a:ext cx="4303313" cy="34021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CAAE0E-9D8B-40C7-A735-AE2E69C081A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2463259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6" y="6"/>
            <a:ext cx="4302231" cy="33988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623704" y="6"/>
            <a:ext cx="4302231" cy="33988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54CEFB-9F99-4A7D-81F4-012DF4D1C310}" type="datetimeFigureOut">
              <a:rPr lang="ru-RU" smtClean="0"/>
              <a:pPr/>
              <a:t>11.11.2022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811463" y="508000"/>
            <a:ext cx="4305300" cy="25511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92824" y="3228897"/>
            <a:ext cx="7942580" cy="305895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6" y="6456619"/>
            <a:ext cx="4302231" cy="33988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623704" y="6456619"/>
            <a:ext cx="4302231" cy="33988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6BE9E0-1FF0-4542-B82F-FB39B19BE89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6561455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14247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712350" algn="l" defTabSz="14247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1424700" algn="l" defTabSz="14247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2137049" algn="l" defTabSz="14247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2849398" algn="l" defTabSz="14247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3561748" algn="l" defTabSz="14247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4274097" algn="l" defTabSz="14247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4986447" algn="l" defTabSz="14247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5698797" algn="l" defTabSz="14247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15152" y="2983095"/>
            <a:ext cx="13771721" cy="2058376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430305" y="5441581"/>
            <a:ext cx="11341418" cy="245404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123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24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1370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8493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5617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2740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9864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6987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0B0D2-099E-41A1-A093-0BF00E88BC80}" type="datetimeFigureOut">
              <a:rPr lang="ru-RU" smtClean="0"/>
              <a:pPr/>
              <a:t>11.11.2022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841F0-695E-4265-BDD6-14ECBCFC362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86794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0B0D2-099E-41A1-A093-0BF00E88BC80}" type="datetimeFigureOut">
              <a:rPr lang="ru-RU" smtClean="0"/>
              <a:pPr/>
              <a:t>11.11.2022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841F0-695E-4265-BDD6-14ECBCFC362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86141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11746470" y="384561"/>
            <a:ext cx="3645456" cy="819349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10103" y="384561"/>
            <a:ext cx="10666334" cy="819349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0B0D2-099E-41A1-A093-0BF00E88BC80}" type="datetimeFigureOut">
              <a:rPr lang="ru-RU" smtClean="0"/>
              <a:pPr/>
              <a:t>11.11.2022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841F0-695E-4265-BDD6-14ECBCFC362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18765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0B0D2-099E-41A1-A093-0BF00E88BC80}" type="datetimeFigureOut">
              <a:rPr lang="ru-RU" smtClean="0"/>
              <a:pPr/>
              <a:t>11.11.2022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841F0-695E-4265-BDD6-14ECBCFC362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68319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79849" y="6170683"/>
            <a:ext cx="13771721" cy="1907221"/>
          </a:xfrm>
        </p:spPr>
        <p:txBody>
          <a:bodyPr anchor="t"/>
          <a:lstStyle>
            <a:lvl1pPr algn="l">
              <a:defRPr sz="62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79849" y="4070081"/>
            <a:ext cx="13771721" cy="2100608"/>
          </a:xfrm>
        </p:spPr>
        <p:txBody>
          <a:bodyPr anchor="b"/>
          <a:lstStyle>
            <a:lvl1pPr marL="0" indent="0">
              <a:buNone/>
              <a:defRPr sz="3100">
                <a:solidFill>
                  <a:schemeClr val="tx1">
                    <a:tint val="75000"/>
                  </a:schemeClr>
                </a:solidFill>
              </a:defRPr>
            </a:lvl1pPr>
            <a:lvl2pPr marL="71235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142470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3pPr>
            <a:lvl4pPr marL="2137049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4pPr>
            <a:lvl5pPr marL="2849398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5pPr>
            <a:lvl6pPr marL="3561748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6pPr>
            <a:lvl7pPr marL="4274097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7pPr>
            <a:lvl8pPr marL="4986447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8pPr>
            <a:lvl9pPr marL="5698797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0B0D2-099E-41A1-A093-0BF00E88BC80}" type="datetimeFigureOut">
              <a:rPr lang="ru-RU" smtClean="0"/>
              <a:pPr/>
              <a:t>11.11.2022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841F0-695E-4265-BDD6-14ECBCFC362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51455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10103" y="2240657"/>
            <a:ext cx="7155894" cy="6337396"/>
          </a:xfrm>
        </p:spPr>
        <p:txBody>
          <a:bodyPr/>
          <a:lstStyle>
            <a:lvl1pPr>
              <a:defRPr sz="4400"/>
            </a:lvl1pPr>
            <a:lvl2pPr>
              <a:defRPr sz="37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236030" y="2240657"/>
            <a:ext cx="7155894" cy="6337396"/>
          </a:xfrm>
        </p:spPr>
        <p:txBody>
          <a:bodyPr/>
          <a:lstStyle>
            <a:lvl1pPr>
              <a:defRPr sz="4400"/>
            </a:lvl1pPr>
            <a:lvl2pPr>
              <a:defRPr sz="37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0B0D2-099E-41A1-A093-0BF00E88BC80}" type="datetimeFigureOut">
              <a:rPr lang="ru-RU" smtClean="0"/>
              <a:pPr/>
              <a:t>11.11.2022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841F0-695E-4265-BDD6-14ECBCFC362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26253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10110" y="2149516"/>
            <a:ext cx="7158707" cy="895815"/>
          </a:xfrm>
        </p:spPr>
        <p:txBody>
          <a:bodyPr anchor="b"/>
          <a:lstStyle>
            <a:lvl1pPr marL="0" indent="0">
              <a:buNone/>
              <a:defRPr sz="3700" b="1"/>
            </a:lvl1pPr>
            <a:lvl2pPr marL="712350" indent="0">
              <a:buNone/>
              <a:defRPr sz="3100" b="1"/>
            </a:lvl2pPr>
            <a:lvl3pPr marL="1424700" indent="0">
              <a:buNone/>
              <a:defRPr sz="2800" b="1"/>
            </a:lvl3pPr>
            <a:lvl4pPr marL="2137049" indent="0">
              <a:buNone/>
              <a:defRPr sz="2500" b="1"/>
            </a:lvl4pPr>
            <a:lvl5pPr marL="2849398" indent="0">
              <a:buNone/>
              <a:defRPr sz="2500" b="1"/>
            </a:lvl5pPr>
            <a:lvl6pPr marL="3561748" indent="0">
              <a:buNone/>
              <a:defRPr sz="2500" b="1"/>
            </a:lvl6pPr>
            <a:lvl7pPr marL="4274097" indent="0">
              <a:buNone/>
              <a:defRPr sz="2500" b="1"/>
            </a:lvl7pPr>
            <a:lvl8pPr marL="4986447" indent="0">
              <a:buNone/>
              <a:defRPr sz="2500" b="1"/>
            </a:lvl8pPr>
            <a:lvl9pPr marL="5698797" indent="0">
              <a:buNone/>
              <a:defRPr sz="25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10110" y="3045331"/>
            <a:ext cx="7158707" cy="5532719"/>
          </a:xfrm>
        </p:spPr>
        <p:txBody>
          <a:bodyPr/>
          <a:lstStyle>
            <a:lvl1pPr>
              <a:defRPr sz="37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8230415" y="2149516"/>
            <a:ext cx="7161521" cy="895815"/>
          </a:xfrm>
        </p:spPr>
        <p:txBody>
          <a:bodyPr anchor="b"/>
          <a:lstStyle>
            <a:lvl1pPr marL="0" indent="0">
              <a:buNone/>
              <a:defRPr sz="3700" b="1"/>
            </a:lvl1pPr>
            <a:lvl2pPr marL="712350" indent="0">
              <a:buNone/>
              <a:defRPr sz="3100" b="1"/>
            </a:lvl2pPr>
            <a:lvl3pPr marL="1424700" indent="0">
              <a:buNone/>
              <a:defRPr sz="2800" b="1"/>
            </a:lvl3pPr>
            <a:lvl4pPr marL="2137049" indent="0">
              <a:buNone/>
              <a:defRPr sz="2500" b="1"/>
            </a:lvl4pPr>
            <a:lvl5pPr marL="2849398" indent="0">
              <a:buNone/>
              <a:defRPr sz="2500" b="1"/>
            </a:lvl5pPr>
            <a:lvl6pPr marL="3561748" indent="0">
              <a:buNone/>
              <a:defRPr sz="2500" b="1"/>
            </a:lvl6pPr>
            <a:lvl7pPr marL="4274097" indent="0">
              <a:buNone/>
              <a:defRPr sz="2500" b="1"/>
            </a:lvl7pPr>
            <a:lvl8pPr marL="4986447" indent="0">
              <a:buNone/>
              <a:defRPr sz="2500" b="1"/>
            </a:lvl8pPr>
            <a:lvl9pPr marL="5698797" indent="0">
              <a:buNone/>
              <a:defRPr sz="25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8230415" y="3045331"/>
            <a:ext cx="7161521" cy="5532719"/>
          </a:xfrm>
        </p:spPr>
        <p:txBody>
          <a:bodyPr/>
          <a:lstStyle>
            <a:lvl1pPr>
              <a:defRPr sz="37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0B0D2-099E-41A1-A093-0BF00E88BC80}" type="datetimeFigureOut">
              <a:rPr lang="ru-RU" smtClean="0"/>
              <a:pPr/>
              <a:t>11.11.2022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841F0-695E-4265-BDD6-14ECBCFC362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33782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0B0D2-099E-41A1-A093-0BF00E88BC80}" type="datetimeFigureOut">
              <a:rPr lang="ru-RU" smtClean="0"/>
              <a:pPr/>
              <a:t>11.11.2022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841F0-695E-4265-BDD6-14ECBCFC362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5124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0B0D2-099E-41A1-A093-0BF00E88BC80}" type="datetimeFigureOut">
              <a:rPr lang="ru-RU" smtClean="0"/>
              <a:pPr/>
              <a:t>11.11.2022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841F0-695E-4265-BDD6-14ECBCFC362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12455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0114" y="382334"/>
            <a:ext cx="5330355" cy="1627139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334553" y="382340"/>
            <a:ext cx="9057384" cy="8195714"/>
          </a:xfrm>
        </p:spPr>
        <p:txBody>
          <a:bodyPr/>
          <a:lstStyle>
            <a:lvl1pPr>
              <a:defRPr sz="4900"/>
            </a:lvl1pPr>
            <a:lvl2pPr>
              <a:defRPr sz="4400"/>
            </a:lvl2pPr>
            <a:lvl3pPr>
              <a:defRPr sz="3700"/>
            </a:lvl3pPr>
            <a:lvl4pPr>
              <a:defRPr sz="3100"/>
            </a:lvl4pPr>
            <a:lvl5pPr>
              <a:defRPr sz="3100"/>
            </a:lvl5pPr>
            <a:lvl6pPr>
              <a:defRPr sz="3100"/>
            </a:lvl6pPr>
            <a:lvl7pPr>
              <a:defRPr sz="3100"/>
            </a:lvl7pPr>
            <a:lvl8pPr>
              <a:defRPr sz="3100"/>
            </a:lvl8pPr>
            <a:lvl9pPr>
              <a:defRPr sz="31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10114" y="2009480"/>
            <a:ext cx="5330355" cy="6568575"/>
          </a:xfrm>
        </p:spPr>
        <p:txBody>
          <a:bodyPr/>
          <a:lstStyle>
            <a:lvl1pPr marL="0" indent="0">
              <a:buNone/>
              <a:defRPr sz="2100"/>
            </a:lvl1pPr>
            <a:lvl2pPr marL="712350" indent="0">
              <a:buNone/>
              <a:defRPr sz="1800"/>
            </a:lvl2pPr>
            <a:lvl3pPr marL="1424700" indent="0">
              <a:buNone/>
              <a:defRPr sz="1600"/>
            </a:lvl3pPr>
            <a:lvl4pPr marL="2137049" indent="0">
              <a:buNone/>
              <a:defRPr sz="1400"/>
            </a:lvl4pPr>
            <a:lvl5pPr marL="2849398" indent="0">
              <a:buNone/>
              <a:defRPr sz="1400"/>
            </a:lvl5pPr>
            <a:lvl6pPr marL="3561748" indent="0">
              <a:buNone/>
              <a:defRPr sz="1400"/>
            </a:lvl6pPr>
            <a:lvl7pPr marL="4274097" indent="0">
              <a:buNone/>
              <a:defRPr sz="1400"/>
            </a:lvl7pPr>
            <a:lvl8pPr marL="4986447" indent="0">
              <a:buNone/>
              <a:defRPr sz="1400"/>
            </a:lvl8pPr>
            <a:lvl9pPr marL="5698797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0B0D2-099E-41A1-A093-0BF00E88BC80}" type="datetimeFigureOut">
              <a:rPr lang="ru-RU" smtClean="0"/>
              <a:pPr/>
              <a:t>11.11.2022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841F0-695E-4265-BDD6-14ECBCFC362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3641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75711" y="6721956"/>
            <a:ext cx="9721215" cy="793565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175711" y="858028"/>
            <a:ext cx="9721215" cy="5761673"/>
          </a:xfrm>
        </p:spPr>
        <p:txBody>
          <a:bodyPr/>
          <a:lstStyle>
            <a:lvl1pPr marL="0" indent="0">
              <a:buNone/>
              <a:defRPr sz="4900"/>
            </a:lvl1pPr>
            <a:lvl2pPr marL="712350" indent="0">
              <a:buNone/>
              <a:defRPr sz="4400"/>
            </a:lvl2pPr>
            <a:lvl3pPr marL="1424700" indent="0">
              <a:buNone/>
              <a:defRPr sz="3700"/>
            </a:lvl3pPr>
            <a:lvl4pPr marL="2137049" indent="0">
              <a:buNone/>
              <a:defRPr sz="3100"/>
            </a:lvl4pPr>
            <a:lvl5pPr marL="2849398" indent="0">
              <a:buNone/>
              <a:defRPr sz="3100"/>
            </a:lvl5pPr>
            <a:lvl6pPr marL="3561748" indent="0">
              <a:buNone/>
              <a:defRPr sz="3100"/>
            </a:lvl6pPr>
            <a:lvl7pPr marL="4274097" indent="0">
              <a:buNone/>
              <a:defRPr sz="3100"/>
            </a:lvl7pPr>
            <a:lvl8pPr marL="4986447" indent="0">
              <a:buNone/>
              <a:defRPr sz="3100"/>
            </a:lvl8pPr>
            <a:lvl9pPr marL="5698797" indent="0">
              <a:buNone/>
              <a:defRPr sz="31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175711" y="7515517"/>
            <a:ext cx="9721215" cy="1126994"/>
          </a:xfrm>
        </p:spPr>
        <p:txBody>
          <a:bodyPr/>
          <a:lstStyle>
            <a:lvl1pPr marL="0" indent="0">
              <a:buNone/>
              <a:defRPr sz="2100"/>
            </a:lvl1pPr>
            <a:lvl2pPr marL="712350" indent="0">
              <a:buNone/>
              <a:defRPr sz="1800"/>
            </a:lvl2pPr>
            <a:lvl3pPr marL="1424700" indent="0">
              <a:buNone/>
              <a:defRPr sz="1600"/>
            </a:lvl3pPr>
            <a:lvl4pPr marL="2137049" indent="0">
              <a:buNone/>
              <a:defRPr sz="1400"/>
            </a:lvl4pPr>
            <a:lvl5pPr marL="2849398" indent="0">
              <a:buNone/>
              <a:defRPr sz="1400"/>
            </a:lvl5pPr>
            <a:lvl6pPr marL="3561748" indent="0">
              <a:buNone/>
              <a:defRPr sz="1400"/>
            </a:lvl6pPr>
            <a:lvl7pPr marL="4274097" indent="0">
              <a:buNone/>
              <a:defRPr sz="1400"/>
            </a:lvl7pPr>
            <a:lvl8pPr marL="4986447" indent="0">
              <a:buNone/>
              <a:defRPr sz="1400"/>
            </a:lvl8pPr>
            <a:lvl9pPr marL="5698797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0B0D2-099E-41A1-A093-0BF00E88BC80}" type="datetimeFigureOut">
              <a:rPr lang="ru-RU" smtClean="0"/>
              <a:pPr/>
              <a:t>11.11.2022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841F0-695E-4265-BDD6-14ECBCFC362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77697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0101" y="384557"/>
            <a:ext cx="14581823" cy="1600465"/>
          </a:xfrm>
          <a:prstGeom prst="rect">
            <a:avLst/>
          </a:prstGeom>
        </p:spPr>
        <p:txBody>
          <a:bodyPr vert="horz" lIns="142470" tIns="71236" rIns="142470" bIns="71236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10101" y="2240657"/>
            <a:ext cx="14581823" cy="6337396"/>
          </a:xfrm>
          <a:prstGeom prst="rect">
            <a:avLst/>
          </a:prstGeom>
        </p:spPr>
        <p:txBody>
          <a:bodyPr vert="horz" lIns="142470" tIns="71236" rIns="142470" bIns="71236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10104" y="8900371"/>
            <a:ext cx="3780473" cy="511259"/>
          </a:xfrm>
          <a:prstGeom prst="rect">
            <a:avLst/>
          </a:prstGeom>
        </p:spPr>
        <p:txBody>
          <a:bodyPr vert="horz" lIns="142470" tIns="71236" rIns="142470" bIns="71236" rtlCol="0" anchor="ctr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20B0D2-099E-41A1-A093-0BF00E88BC80}" type="datetimeFigureOut">
              <a:rPr lang="ru-RU" smtClean="0"/>
              <a:pPr/>
              <a:t>11.11.2022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5535697" y="8900371"/>
            <a:ext cx="5130641" cy="511259"/>
          </a:xfrm>
          <a:prstGeom prst="rect">
            <a:avLst/>
          </a:prstGeom>
        </p:spPr>
        <p:txBody>
          <a:bodyPr vert="horz" lIns="142470" tIns="71236" rIns="142470" bIns="71236" rtlCol="0" anchor="ctr"/>
          <a:lstStyle>
            <a:lvl1pPr algn="ct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11611453" y="8900371"/>
            <a:ext cx="3780473" cy="511259"/>
          </a:xfrm>
          <a:prstGeom prst="rect">
            <a:avLst/>
          </a:prstGeom>
        </p:spPr>
        <p:txBody>
          <a:bodyPr vert="horz" lIns="142470" tIns="71236" rIns="142470" bIns="71236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2841F0-695E-4265-BDD6-14ECBCFC362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22162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424700" rtl="0" eaLnBrk="1" latinLnBrk="0" hangingPunct="1">
        <a:spcBef>
          <a:spcPct val="0"/>
        </a:spcBef>
        <a:buNone/>
        <a:defRPr sz="6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34262" indent="-534262" algn="l" defTabSz="1424700" rtl="0" eaLnBrk="1" latinLnBrk="0" hangingPunct="1">
        <a:spcBef>
          <a:spcPct val="20000"/>
        </a:spcBef>
        <a:buFont typeface="Arial" panose="020B0604020202020204" pitchFamily="34" charset="0"/>
        <a:buChar char="•"/>
        <a:defRPr sz="4900" kern="1200">
          <a:solidFill>
            <a:schemeClr val="tx1"/>
          </a:solidFill>
          <a:latin typeface="+mn-lt"/>
          <a:ea typeface="+mn-ea"/>
          <a:cs typeface="+mn-cs"/>
        </a:defRPr>
      </a:lvl1pPr>
      <a:lvl2pPr marL="1157567" indent="-445219" algn="l" defTabSz="1424700" rtl="0" eaLnBrk="1" latinLnBrk="0" hangingPunct="1">
        <a:spcBef>
          <a:spcPct val="20000"/>
        </a:spcBef>
        <a:buFont typeface="Arial" panose="020B0604020202020204" pitchFamily="34" charset="0"/>
        <a:buChar char="–"/>
        <a:defRPr sz="4400" kern="1200">
          <a:solidFill>
            <a:schemeClr val="tx1"/>
          </a:solidFill>
          <a:latin typeface="+mn-lt"/>
          <a:ea typeface="+mn-ea"/>
          <a:cs typeface="+mn-cs"/>
        </a:defRPr>
      </a:lvl2pPr>
      <a:lvl3pPr marL="1780874" indent="-356175" algn="l" defTabSz="14247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700" kern="1200">
          <a:solidFill>
            <a:schemeClr val="tx1"/>
          </a:solidFill>
          <a:latin typeface="+mn-lt"/>
          <a:ea typeface="+mn-ea"/>
          <a:cs typeface="+mn-cs"/>
        </a:defRPr>
      </a:lvl3pPr>
      <a:lvl4pPr marL="2493223" indent="-356175" algn="l" defTabSz="1424700" rtl="0" eaLnBrk="1" latinLnBrk="0" hangingPunct="1">
        <a:spcBef>
          <a:spcPct val="20000"/>
        </a:spcBef>
        <a:buFont typeface="Arial" panose="020B0604020202020204" pitchFamily="34" charset="0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4pPr>
      <a:lvl5pPr marL="3205573" indent="-356175" algn="l" defTabSz="1424700" rtl="0" eaLnBrk="1" latinLnBrk="0" hangingPunct="1">
        <a:spcBef>
          <a:spcPct val="20000"/>
        </a:spcBef>
        <a:buFont typeface="Arial" panose="020B0604020202020204" pitchFamily="34" charset="0"/>
        <a:buChar char="»"/>
        <a:defRPr sz="3100" kern="1200">
          <a:solidFill>
            <a:schemeClr val="tx1"/>
          </a:solidFill>
          <a:latin typeface="+mn-lt"/>
          <a:ea typeface="+mn-ea"/>
          <a:cs typeface="+mn-cs"/>
        </a:defRPr>
      </a:lvl5pPr>
      <a:lvl6pPr marL="3917922" indent="-356175" algn="l" defTabSz="14247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100" kern="1200">
          <a:solidFill>
            <a:schemeClr val="tx1"/>
          </a:solidFill>
          <a:latin typeface="+mn-lt"/>
          <a:ea typeface="+mn-ea"/>
          <a:cs typeface="+mn-cs"/>
        </a:defRPr>
      </a:lvl6pPr>
      <a:lvl7pPr marL="4630272" indent="-356175" algn="l" defTabSz="14247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100" kern="1200">
          <a:solidFill>
            <a:schemeClr val="tx1"/>
          </a:solidFill>
          <a:latin typeface="+mn-lt"/>
          <a:ea typeface="+mn-ea"/>
          <a:cs typeface="+mn-cs"/>
        </a:defRPr>
      </a:lvl7pPr>
      <a:lvl8pPr marL="5342622" indent="-356175" algn="l" defTabSz="14247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100" kern="1200">
          <a:solidFill>
            <a:schemeClr val="tx1"/>
          </a:solidFill>
          <a:latin typeface="+mn-lt"/>
          <a:ea typeface="+mn-ea"/>
          <a:cs typeface="+mn-cs"/>
        </a:defRPr>
      </a:lvl8pPr>
      <a:lvl9pPr marL="6054972" indent="-356175" algn="l" defTabSz="14247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4247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12350" algn="l" defTabSz="14247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424700" algn="l" defTabSz="14247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137049" algn="l" defTabSz="14247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49398" algn="l" defTabSz="14247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61748" algn="l" defTabSz="14247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274097" algn="l" defTabSz="14247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986447" algn="l" defTabSz="14247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698797" algn="l" defTabSz="14247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187" y="175098"/>
            <a:ext cx="4992786" cy="6223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6741459" y="797434"/>
            <a:ext cx="337733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Ценовые категории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26141" y="1523574"/>
            <a:ext cx="14065624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Ценовые категории электроэнергии – </a:t>
            </a:r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это варианты тарифа на электрическую энергию для потребителей.</a:t>
            </a:r>
            <a:endParaRPr lang="ru-RU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6141" y="2312193"/>
            <a:ext cx="13580409" cy="5588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88236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187" y="175098"/>
            <a:ext cx="4992786" cy="6223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600636" y="1003621"/>
            <a:ext cx="140656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Существует шесть ценовых категорий: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0636" y="1733028"/>
            <a:ext cx="9228358" cy="69088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16127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1233" y="419893"/>
            <a:ext cx="9228358" cy="8686801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9997440" y="3008708"/>
            <a:ext cx="5527482" cy="45520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marL="342900" lvl="0" indent="-342900" algn="just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  <a:defRPr sz="140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defRPr>
            </a:lvl1pPr>
          </a:lstStyle>
          <a:p>
            <a:pPr marL="0" indent="0">
              <a:buNone/>
            </a:pPr>
            <a:r>
              <a:rPr lang="ru-RU" b="1" dirty="0" smtClean="0">
                <a:solidFill>
                  <a:schemeClr val="accent6"/>
                </a:solidFill>
              </a:rPr>
              <a:t>Примечание</a:t>
            </a:r>
          </a:p>
          <a:p>
            <a:r>
              <a:rPr lang="ru-RU" dirty="0" smtClean="0"/>
              <a:t>Потребителям</a:t>
            </a:r>
            <a:r>
              <a:rPr lang="ru-RU" dirty="0"/>
              <a:t>, запитанным напрямую или опосредованно от генераторов, доступны только 4 и 6 ценовые категории, равно как и потребителям, подключенным напрямую или опосредованно к сетям ПАО «ФСК ЕЭС».</a:t>
            </a:r>
          </a:p>
          <a:p>
            <a:r>
              <a:rPr lang="ru-RU" dirty="0"/>
              <a:t>Гарантирующий поставщик (</a:t>
            </a:r>
            <a:r>
              <a:rPr lang="ru-RU" dirty="0" err="1"/>
              <a:t>энергосбытовая</a:t>
            </a:r>
            <a:r>
              <a:rPr lang="ru-RU" dirty="0"/>
              <a:t> компания) обязан производить расчеты по ценовой категории, указанной в уведомлении об изменении ценовой категории, с 1-го числа месяца, следующего за месяцем, в котором потребитель (покупатель) направил соответствующее уведомление, но не ранее:</a:t>
            </a:r>
          </a:p>
          <a:p>
            <a:pPr marL="0" indent="0">
              <a:buNone/>
            </a:pPr>
            <a:r>
              <a:rPr lang="ru-RU" dirty="0" smtClean="0"/>
              <a:t>        - </a:t>
            </a:r>
            <a:r>
              <a:rPr lang="ru-RU" dirty="0"/>
              <a:t>даты, когда были допущены в эксплуатацию приборы учета, позволяющие измерять объемы потребления электрической энергии по зонам суток (переход ко второй ценовой категории);</a:t>
            </a:r>
          </a:p>
          <a:p>
            <a:pPr marL="0" indent="0">
              <a:buNone/>
            </a:pPr>
            <a:r>
              <a:rPr lang="ru-RU" dirty="0" smtClean="0"/>
              <a:t>        - </a:t>
            </a:r>
            <a:r>
              <a:rPr lang="ru-RU" dirty="0"/>
              <a:t>даты, когда были допущены в эксплуатацию приборы учета, позволяющие измерять почасовые объемы потребления электрической энергии (переход к третьей - шестой ценовым категориям).</a:t>
            </a:r>
          </a:p>
        </p:txBody>
      </p:sp>
    </p:spTree>
    <p:extLst>
      <p:ext uri="{BB962C8B-B14F-4D97-AF65-F5344CB8AC3E}">
        <p14:creationId xmlns:p14="http://schemas.microsoft.com/office/powerpoint/2010/main" val="33248975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934277" y="6348255"/>
            <a:ext cx="14113565" cy="27115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marL="342900" lvl="0" indent="-342900" algn="just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  <a:defRPr sz="140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defRPr>
            </a:lvl1pPr>
          </a:lstStyle>
          <a:p>
            <a:pPr marL="0" indent="0">
              <a:buNone/>
            </a:pPr>
            <a:r>
              <a:rPr lang="ru-RU" sz="2000" b="1" dirty="0" smtClean="0">
                <a:solidFill>
                  <a:schemeClr val="accent6"/>
                </a:solidFill>
              </a:rPr>
              <a:t>Составляющие цены на электроэнергию для юридических лиц:</a:t>
            </a:r>
          </a:p>
          <a:p>
            <a:pPr lvl="0">
              <a:buSzPts val="1000"/>
              <a:tabLst>
                <a:tab pos="457200" algn="l"/>
              </a:tabLst>
            </a:pPr>
            <a:r>
              <a:rPr lang="ru-RU" sz="1600" dirty="0">
                <a:solidFill>
                  <a:srgbClr val="000000"/>
                </a:solidFill>
                <a:ea typeface="Times New Roman" panose="02020603050405020304" pitchFamily="18" charset="0"/>
              </a:rPr>
              <a:t>цена приобретения электрической энергии с оптового рынка, которая ежемесячно рассчитывается и публикуется АО «Администратор торговой системы» на своем сайте.</a:t>
            </a:r>
            <a:endParaRPr lang="ru-RU" dirty="0">
              <a:latin typeface="Calibri" panose="020F0502020204030204" pitchFamily="34" charset="0"/>
            </a:endParaRPr>
          </a:p>
          <a:p>
            <a:pPr lvl="0">
              <a:buSzPts val="1000"/>
              <a:tabLst>
                <a:tab pos="457200" algn="l"/>
              </a:tabLst>
            </a:pPr>
            <a:r>
              <a:rPr lang="ru-RU" sz="1600" dirty="0">
                <a:solidFill>
                  <a:srgbClr val="000000"/>
                </a:solidFill>
                <a:ea typeface="Times New Roman" panose="02020603050405020304" pitchFamily="18" charset="0"/>
              </a:rPr>
              <a:t>тариф за услуги по передаче электроэнергии (в случае заключения потребителем договора энергоснабжения). Тариф рассчитывается и устанавливается органом исполнительной власти в области государственного регулирования тарифов и публикуется на ее официальном сайте (</a:t>
            </a:r>
            <a:r>
              <a:rPr lang="ru-RU" sz="1600" dirty="0" err="1">
                <a:solidFill>
                  <a:srgbClr val="000000"/>
                </a:solidFill>
                <a:ea typeface="Times New Roman" panose="02020603050405020304" pitchFamily="18" charset="0"/>
              </a:rPr>
              <a:t>ДЭПиР</a:t>
            </a:r>
            <a:r>
              <a:rPr lang="ru-RU" sz="1600" dirty="0">
                <a:solidFill>
                  <a:srgbClr val="000000"/>
                </a:solidFill>
                <a:ea typeface="Times New Roman" panose="02020603050405020304" pitchFamily="18" charset="0"/>
              </a:rPr>
              <a:t> Москвы). </a:t>
            </a:r>
            <a:endParaRPr lang="ru-RU" dirty="0">
              <a:latin typeface="Calibri" panose="020F0502020204030204" pitchFamily="34" charset="0"/>
            </a:endParaRPr>
          </a:p>
          <a:p>
            <a:pPr lvl="0">
              <a:buSzPts val="1000"/>
              <a:tabLst>
                <a:tab pos="457200" algn="l"/>
              </a:tabLst>
            </a:pPr>
            <a:r>
              <a:rPr lang="ru-RU" sz="1600" dirty="0">
                <a:solidFill>
                  <a:srgbClr val="000000"/>
                </a:solidFill>
                <a:ea typeface="Times New Roman" panose="02020603050405020304" pitchFamily="18" charset="0"/>
              </a:rPr>
              <a:t>сбытовая надбавка гарантирующего поставщика  рассчитывается и устанавливается органом исполнительной власти в области государственного регулирования тарифов и публикуется на ее официальном сайте (</a:t>
            </a:r>
            <a:r>
              <a:rPr lang="ru-RU" sz="1600" dirty="0" err="1">
                <a:solidFill>
                  <a:srgbClr val="000000"/>
                </a:solidFill>
                <a:ea typeface="Times New Roman" panose="02020603050405020304" pitchFamily="18" charset="0"/>
              </a:rPr>
              <a:t>ДЭПиР</a:t>
            </a:r>
            <a:r>
              <a:rPr lang="ru-RU" sz="1600" dirty="0">
                <a:solidFill>
                  <a:srgbClr val="000000"/>
                </a:solidFill>
                <a:ea typeface="Times New Roman" panose="02020603050405020304" pitchFamily="18" charset="0"/>
              </a:rPr>
              <a:t> Москвы). </a:t>
            </a:r>
            <a:endParaRPr lang="ru-RU" dirty="0">
              <a:latin typeface="Calibri" panose="020F0502020204030204" pitchFamily="34" charset="0"/>
            </a:endParaRPr>
          </a:p>
          <a:p>
            <a:pPr lvl="0">
              <a:buSzPts val="1000"/>
              <a:tabLst>
                <a:tab pos="457200" algn="l"/>
              </a:tabLst>
            </a:pPr>
            <a:r>
              <a:rPr lang="ru-RU" sz="1600" dirty="0">
                <a:solidFill>
                  <a:srgbClr val="000000"/>
                </a:solidFill>
                <a:ea typeface="Times New Roman" panose="02020603050405020304" pitchFamily="18" charset="0"/>
              </a:rPr>
              <a:t>инфраструктурные платежи (это цена услуг АО «СО ЕЭС», АО «АТС» и АО «ЦФР». Эти компании организуют работу всех участников рынка электроэнергии и поддерживают работу единой энергосистемы России).</a:t>
            </a:r>
            <a:endParaRPr lang="ru-RU" dirty="0">
              <a:latin typeface="Calibri" panose="020F0502020204030204" pitchFamily="34" charset="0"/>
            </a:endParaRP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187" y="175098"/>
            <a:ext cx="4992786" cy="6223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4276" y="1012100"/>
            <a:ext cx="10038523" cy="48917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769720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A24AB70F58375740A4428BF2B8D3980F" ma:contentTypeVersion="0" ma:contentTypeDescription="Создание документа." ma:contentTypeScope="" ma:versionID="e17fbf005c18c8bbd6234ba9106572c0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02f955febea7e716b4e91cddba171100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4BF5794-E575-4A13-A773-1C8944D56376}"/>
</file>

<file path=customXml/itemProps2.xml><?xml version="1.0" encoding="utf-8"?>
<ds:datastoreItem xmlns:ds="http://schemas.openxmlformats.org/officeDocument/2006/customXml" ds:itemID="{C3B5D685-5F40-4F1F-BFDB-9F8A556FE950}"/>
</file>

<file path=customXml/itemProps3.xml><?xml version="1.0" encoding="utf-8"?>
<ds:datastoreItem xmlns:ds="http://schemas.openxmlformats.org/officeDocument/2006/customXml" ds:itemID="{59C116B3-0D3F-4720-8D68-0ECDF16EE9B7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30360</TotalTime>
  <Words>173</Words>
  <Application>Microsoft Office PowerPoint</Application>
  <PresentationFormat>Произвольный</PresentationFormat>
  <Paragraphs>13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9" baseType="lpstr">
      <vt:lpstr>Arial</vt:lpstr>
      <vt:lpstr>Calibri</vt:lpstr>
      <vt:lpstr>Symbol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Трофимова Елена Сергеевна</dc:creator>
  <cp:lastModifiedBy>Дружков Алексей Юрьевич</cp:lastModifiedBy>
  <cp:revision>1163</cp:revision>
  <cp:lastPrinted>2022-11-09T04:57:31Z</cp:lastPrinted>
  <dcterms:created xsi:type="dcterms:W3CDTF">2018-09-12T11:21:51Z</dcterms:created>
  <dcterms:modified xsi:type="dcterms:W3CDTF">2022-11-14T09:06:53Z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0x010100A24AB70F58375740A4428BF2B8D3980F</vt:lpwstr>
  </property>
</Properties>
</file>